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(Player) went out to buy a nice dinner from a convenient store. As </a:t>
            </a:r>
            <a:r>
              <a:rPr lang="en-US" dirty="0" smtClean="0"/>
              <a:t>they </a:t>
            </a:r>
            <a:r>
              <a:rPr lang="en-US" dirty="0"/>
              <a:t>left </a:t>
            </a:r>
            <a:r>
              <a:rPr lang="en-US" dirty="0" smtClean="0"/>
              <a:t>their </a:t>
            </a:r>
            <a:r>
              <a:rPr lang="en-US" dirty="0"/>
              <a:t>car </a:t>
            </a:r>
            <a:r>
              <a:rPr lang="en-US" dirty="0" smtClean="0"/>
              <a:t>they </a:t>
            </a:r>
            <a:r>
              <a:rPr lang="en-US" dirty="0"/>
              <a:t>dropped to the ground. </a:t>
            </a:r>
            <a:r>
              <a:rPr lang="en-US" dirty="0" smtClean="0"/>
              <a:t>Their </a:t>
            </a:r>
            <a:r>
              <a:rPr lang="en-US" dirty="0"/>
              <a:t>thumping heart was the only thing </a:t>
            </a:r>
            <a:r>
              <a:rPr lang="en-US" dirty="0" smtClean="0"/>
              <a:t>they </a:t>
            </a:r>
            <a:r>
              <a:rPr lang="en-US" dirty="0"/>
              <a:t>could hear. </a:t>
            </a:r>
            <a:r>
              <a:rPr lang="en-US" dirty="0" smtClean="0"/>
              <a:t>Their </a:t>
            </a:r>
            <a:r>
              <a:rPr lang="en-US" dirty="0"/>
              <a:t>vision began fading away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i="1" dirty="0" smtClean="0"/>
              <a:t>*</a:t>
            </a:r>
            <a:r>
              <a:rPr lang="en-US" i="1" dirty="0"/>
              <a:t>Some time later</a:t>
            </a:r>
            <a:r>
              <a:rPr lang="en-US" i="1" dirty="0" smtClean="0"/>
              <a:t>*</a:t>
            </a:r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en-US" dirty="0"/>
              <a:t>Player) wakes up in a small village filled with commoners. </a:t>
            </a:r>
            <a:r>
              <a:rPr lang="en-US" dirty="0" smtClean="0"/>
              <a:t>They wander </a:t>
            </a:r>
            <a:r>
              <a:rPr lang="en-US" dirty="0"/>
              <a:t>around and a group of slimes come into </a:t>
            </a:r>
            <a:r>
              <a:rPr lang="en-US" dirty="0" smtClean="0"/>
              <a:t>their </a:t>
            </a:r>
            <a:r>
              <a:rPr lang="en-US" dirty="0"/>
              <a:t>sight. Suddenly, </a:t>
            </a:r>
            <a:r>
              <a:rPr lang="en-US" dirty="0" smtClean="0"/>
              <a:t>they </a:t>
            </a:r>
            <a:r>
              <a:rPr lang="en-US" dirty="0"/>
              <a:t>finds a ton of similar-looking enemies from games </a:t>
            </a:r>
            <a:r>
              <a:rPr lang="en-US" dirty="0" smtClean="0"/>
              <a:t>they’ve </a:t>
            </a:r>
            <a:r>
              <a:rPr lang="en-US" dirty="0"/>
              <a:t>played, and comic </a:t>
            </a:r>
            <a:r>
              <a:rPr lang="en-US"/>
              <a:t>books </a:t>
            </a:r>
            <a:r>
              <a:rPr lang="en-US" smtClean="0"/>
              <a:t>they’ve </a:t>
            </a:r>
            <a:r>
              <a:rPr lang="en-US" dirty="0"/>
              <a:t>read</a:t>
            </a:r>
            <a:r>
              <a:rPr lang="en-US" dirty="0" smtClean="0"/>
              <a:t>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109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6</cp:revision>
  <dcterms:created xsi:type="dcterms:W3CDTF">2017-05-19T14:05:22Z</dcterms:created>
  <dcterms:modified xsi:type="dcterms:W3CDTF">2017-05-19T14:34:30Z</dcterms:modified>
</cp:coreProperties>
</file>